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37"/>
  </p:notesMasterIdLst>
  <p:sldIdLst>
    <p:sldId id="294" r:id="rId3"/>
    <p:sldId id="990" r:id="rId4"/>
    <p:sldId id="991" r:id="rId5"/>
    <p:sldId id="971" r:id="rId6"/>
    <p:sldId id="970" r:id="rId7"/>
    <p:sldId id="959" r:id="rId8"/>
    <p:sldId id="982" r:id="rId9"/>
    <p:sldId id="962" r:id="rId10"/>
    <p:sldId id="963" r:id="rId11"/>
    <p:sldId id="972" r:id="rId12"/>
    <p:sldId id="973" r:id="rId13"/>
    <p:sldId id="975" r:id="rId14"/>
    <p:sldId id="981" r:id="rId15"/>
    <p:sldId id="983" r:id="rId16"/>
    <p:sldId id="965" r:id="rId17"/>
    <p:sldId id="976" r:id="rId18"/>
    <p:sldId id="977" r:id="rId19"/>
    <p:sldId id="978" r:id="rId20"/>
    <p:sldId id="979" r:id="rId21"/>
    <p:sldId id="980" r:id="rId22"/>
    <p:sldId id="984" r:id="rId23"/>
    <p:sldId id="968" r:id="rId24"/>
    <p:sldId id="985" r:id="rId25"/>
    <p:sldId id="986" r:id="rId26"/>
    <p:sldId id="987" r:id="rId27"/>
    <p:sldId id="989" r:id="rId28"/>
    <p:sldId id="993" r:id="rId29"/>
    <p:sldId id="994" r:id="rId30"/>
    <p:sldId id="995" r:id="rId31"/>
    <p:sldId id="996" r:id="rId32"/>
    <p:sldId id="951" r:id="rId33"/>
    <p:sldId id="997" r:id="rId34"/>
    <p:sldId id="992" r:id="rId35"/>
    <p:sldId id="950" r:id="rId3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13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9437FF"/>
    <a:srgbClr val="00BAE8"/>
    <a:srgbClr val="FFD400"/>
    <a:srgbClr val="0AC200"/>
    <a:srgbClr val="F15A22"/>
    <a:srgbClr val="0000FF"/>
    <a:srgbClr val="FAFAFC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69" autoAdjust="0"/>
    <p:restoredTop sz="82508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2020/4/10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661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287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114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1808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53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50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177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728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004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890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611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712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27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528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504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615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799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189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440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8347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596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495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907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3846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409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230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144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996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970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358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07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2020年4月10日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2020年4月10日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2020/4/10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2020/4/10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2020/4/10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ja-JP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Hiroyuki Ito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sz="4800" b="1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Everything from Scratch</a:t>
            </a:r>
            <a:br>
              <a:rPr lang="en-US" altLang="ja-JP" sz="3600" b="1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A journey as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Software Engineer in Test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to improve "Testing"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Two Useful Techniques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Product Discovery</a:t>
            </a:r>
          </a:p>
          <a:p>
            <a:pPr marL="928688" lvl="1" indent="-9144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Giving Impacts</a:t>
            </a:r>
          </a:p>
        </p:txBody>
      </p:sp>
    </p:spTree>
    <p:extLst>
      <p:ext uri="{BB962C8B-B14F-4D97-AF65-F5344CB8AC3E}">
        <p14:creationId xmlns:p14="http://schemas.microsoft.com/office/powerpoint/2010/main" val="1567467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Product Discovery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discover real concerns of decision-makers and colleagues</a:t>
            </a:r>
          </a:p>
        </p:txBody>
      </p:sp>
    </p:spTree>
    <p:extLst>
      <p:ext uri="{BB962C8B-B14F-4D97-AF65-F5344CB8AC3E}">
        <p14:creationId xmlns:p14="http://schemas.microsoft.com/office/powerpoint/2010/main" val="4284838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Giving impacts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attract decision-makers and colleagues</a:t>
            </a:r>
          </a:p>
        </p:txBody>
      </p:sp>
    </p:spTree>
    <p:extLst>
      <p:ext uri="{BB962C8B-B14F-4D97-AF65-F5344CB8AC3E}">
        <p14:creationId xmlns:p14="http://schemas.microsoft.com/office/powerpoint/2010/main" val="121298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Got supports by Senior Executives</a:t>
            </a:r>
          </a:p>
        </p:txBody>
      </p:sp>
    </p:spTree>
    <p:extLst>
      <p:ext uri="{BB962C8B-B14F-4D97-AF65-F5344CB8AC3E}">
        <p14:creationId xmlns:p14="http://schemas.microsoft.com/office/powerpoint/2010/main" val="381956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375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Discussion!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persuade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developers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who stopped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writing test scripts?</a:t>
            </a:r>
          </a:p>
        </p:txBody>
      </p:sp>
    </p:spTree>
    <p:extLst>
      <p:ext uri="{BB962C8B-B14F-4D97-AF65-F5344CB8AC3E}">
        <p14:creationId xmlns:p14="http://schemas.microsoft.com/office/powerpoint/2010/main" val="42479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Experiencing hardships with product development teams together is a key to proceed with activities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DFD86E-905D-DF48-8B86-FD9205B7FA10}"/>
              </a:ext>
            </a:extLst>
          </p:cNvPr>
          <p:cNvSpPr txBox="1"/>
          <p:nvPr/>
        </p:nvSpPr>
        <p:spPr>
          <a:xfrm>
            <a:off x="3215148" y="5031305"/>
            <a:ext cx="6067118" cy="119462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we could provide innovative ideas and solutions</a:t>
            </a:r>
            <a:endParaRPr kumimoji="1" lang="ja-JP" altLang="en-US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41428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One Experience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 err="1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Invention&amp;improvemet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 our failure detection system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with Karate framework</a:t>
            </a:r>
          </a:p>
        </p:txBody>
      </p:sp>
    </p:spTree>
    <p:extLst>
      <p:ext uri="{BB962C8B-B14F-4D97-AF65-F5344CB8AC3E}">
        <p14:creationId xmlns:p14="http://schemas.microsoft.com/office/powerpoint/2010/main" val="2728360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What Is Karate?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 Testing framework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 (Gherkin)</a:t>
            </a:r>
          </a:p>
        </p:txBody>
      </p:sp>
    </p:spTree>
    <p:extLst>
      <p:ext uri="{BB962C8B-B14F-4D97-AF65-F5344CB8AC3E}">
        <p14:creationId xmlns:p14="http://schemas.microsoft.com/office/powerpoint/2010/main" val="153902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Explanation of 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</a:t>
            </a:r>
            <a:r>
              <a:rPr lang="en-US" altLang="ja-JP" sz="4800" dirty="0" err="1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) Show code example</a:t>
            </a:r>
          </a:p>
        </p:txBody>
      </p:sp>
    </p:spTree>
    <p:extLst>
      <p:ext uri="{BB962C8B-B14F-4D97-AF65-F5344CB8AC3E}">
        <p14:creationId xmlns:p14="http://schemas.microsoft.com/office/powerpoint/2010/main" val="3069835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Have You Faced with?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members/teams opposed your activities.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one used tools/solutions you introduced.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shortage of members who have enough skills and knowledge.</a:t>
            </a:r>
          </a:p>
        </p:txBody>
      </p:sp>
    </p:spTree>
    <p:extLst>
      <p:ext uri="{BB962C8B-B14F-4D97-AF65-F5344CB8AC3E}">
        <p14:creationId xmlns:p14="http://schemas.microsoft.com/office/powerpoint/2010/main" val="18166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Reduced outages Dramatically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Everyone is writing test scripts</a:t>
            </a:r>
          </a:p>
        </p:txBody>
      </p:sp>
    </p:spTree>
    <p:extLst>
      <p:ext uri="{BB962C8B-B14F-4D97-AF65-F5344CB8AC3E}">
        <p14:creationId xmlns:p14="http://schemas.microsoft.com/office/powerpoint/2010/main" val="1597809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337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Discussion!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is the difficulty of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testing Microservices</a:t>
            </a: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8400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Innovative activities require proper skills, knowledge, persons, and so on.</a:t>
            </a:r>
          </a:p>
        </p:txBody>
      </p:sp>
    </p:spTree>
    <p:extLst>
      <p:ext uri="{BB962C8B-B14F-4D97-AF65-F5344CB8AC3E}">
        <p14:creationId xmlns:p14="http://schemas.microsoft.com/office/powerpoint/2010/main" val="3341867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to nurture members, teams, and organizations smoothly and quickly.</a:t>
            </a:r>
          </a:p>
        </p:txBody>
      </p:sp>
    </p:spTree>
    <p:extLst>
      <p:ext uri="{BB962C8B-B14F-4D97-AF65-F5344CB8AC3E}">
        <p14:creationId xmlns:p14="http://schemas.microsoft.com/office/powerpoint/2010/main" val="822355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7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Result of Learning Session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tame the complexity of Microservices</a:t>
            </a:r>
          </a:p>
          <a:p>
            <a:pPr marL="700087" lvl="1" indent="-685800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to reduce their outages</a:t>
            </a:r>
          </a:p>
        </p:txBody>
      </p:sp>
    </p:spTree>
    <p:extLst>
      <p:ext uri="{BB962C8B-B14F-4D97-AF65-F5344CB8AC3E}">
        <p14:creationId xmlns:p14="http://schemas.microsoft.com/office/powerpoint/2010/main" val="1128571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Results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Improved MTTR</a:t>
            </a:r>
          </a:p>
          <a:p>
            <a:pPr marL="700088" lvl="1" indent="-685800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Users are increasing</a:t>
            </a:r>
          </a:p>
        </p:txBody>
      </p:sp>
    </p:spTree>
    <p:extLst>
      <p:ext uri="{BB962C8B-B14F-4D97-AF65-F5344CB8AC3E}">
        <p14:creationId xmlns:p14="http://schemas.microsoft.com/office/powerpoint/2010/main" val="322928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Next Actions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663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2770410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11221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In my case as SET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No clear goals.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Dissension among developers, testers, and managers.</a:t>
            </a:r>
          </a:p>
          <a:p>
            <a:pPr marL="471488" lvl="1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Negative feedback to my/our solutions</a:t>
            </a:r>
          </a:p>
        </p:txBody>
      </p:sp>
    </p:spTree>
    <p:extLst>
      <p:ext uri="{BB962C8B-B14F-4D97-AF65-F5344CB8AC3E}">
        <p14:creationId xmlns:p14="http://schemas.microsoft.com/office/powerpoint/2010/main" val="2202605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Testable Infrastructure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4026619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Conclusion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Achievements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Some teams convinced themselves with my ideas and started utilizing them.</a:t>
            </a: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solved its slow test problems on their own.</a:t>
            </a:r>
          </a:p>
          <a:p>
            <a:pPr marL="407988" lvl="1" indent="-3937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One team invented a new test infrastructure which made testing easier.</a:t>
            </a:r>
          </a:p>
        </p:txBody>
      </p:sp>
    </p:spTree>
    <p:extLst>
      <p:ext uri="{BB962C8B-B14F-4D97-AF65-F5344CB8AC3E}">
        <p14:creationId xmlns:p14="http://schemas.microsoft.com/office/powerpoint/2010/main" val="1906915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Conclusion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 into something special with proper approaches!</a:t>
            </a:r>
          </a:p>
        </p:txBody>
      </p:sp>
    </p:spTree>
    <p:extLst>
      <p:ext uri="{BB962C8B-B14F-4D97-AF65-F5344CB8AC3E}">
        <p14:creationId xmlns:p14="http://schemas.microsoft.com/office/powerpoint/2010/main" val="1936149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皆さんに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適した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皆さんの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手で！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00" y="4338000"/>
            <a:ext cx="2507400" cy="252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19200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We can change difficulties into something special with proper approaches!</a:t>
            </a:r>
          </a:p>
        </p:txBody>
      </p:sp>
    </p:spTree>
    <p:extLst>
      <p:ext uri="{BB962C8B-B14F-4D97-AF65-F5344CB8AC3E}">
        <p14:creationId xmlns:p14="http://schemas.microsoft.com/office/powerpoint/2010/main" val="2104052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4288" lvl="1" indent="-14288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Share our ideas/solutions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Scratch!</a:t>
            </a:r>
          </a:p>
        </p:txBody>
      </p:sp>
    </p:spTree>
    <p:extLst>
      <p:ext uri="{BB962C8B-B14F-4D97-AF65-F5344CB8AC3E}">
        <p14:creationId xmlns:p14="http://schemas.microsoft.com/office/powerpoint/2010/main" val="224672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/>
              <a:t>Agenda</a:t>
            </a:r>
            <a:endParaRPr kumimoji="1" lang="ja-JP" altLang="en-US" sz="48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609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1689099"/>
            <a:ext cx="7887600" cy="108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Importance of Getting Supports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3522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Experience Hardships Together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Nurture All for Innovations</a:t>
            </a:r>
            <a:endParaRPr lang="ja-JP" altLang="en-US" sz="3200">
              <a:solidFill>
                <a:schemeClr val="bg1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62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Discussion! (5 min)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What 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blocks/blocked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Test Automation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206597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Points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Importance of getting supports</a:t>
            </a:r>
          </a:p>
          <a:p>
            <a:pPr marL="363538" lvl="1" indent="-363538"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How to get support and understanding</a:t>
            </a: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from decision-makers and colleagues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DFD86E-905D-DF48-8B86-FD9205B7FA10}"/>
              </a:ext>
            </a:extLst>
          </p:cNvPr>
          <p:cNvSpPr txBox="1"/>
          <p:nvPr/>
        </p:nvSpPr>
        <p:spPr>
          <a:xfrm>
            <a:off x="3215148" y="5031305"/>
            <a:ext cx="6067118" cy="1194620"/>
          </a:xfrm>
          <a:prstGeom prst="rect">
            <a:avLst/>
          </a:prstGeom>
          <a:solidFill>
            <a:srgbClr val="FFFF00"/>
          </a:solidFill>
          <a:ln w="63500">
            <a:solidFill>
              <a:srgbClr val="FF0000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534988" indent="-534988" algn="ctr"/>
            <a:r>
              <a:rPr lang="en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critical to proceed with test-related improvement activities</a:t>
            </a:r>
            <a:endParaRPr kumimoji="1" lang="ja-JP" altLang="en-US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7317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4992</TotalTime>
  <Words>527</Words>
  <Application>Microsoft Macintosh PowerPoint</Application>
  <PresentationFormat>画面に合わせる (4:3)</PresentationFormat>
  <Paragraphs>162</Paragraphs>
  <Slides>34</Slides>
  <Notes>34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34</vt:i4>
      </vt:variant>
    </vt:vector>
  </HeadingPairs>
  <TitlesOfParts>
    <vt:vector size="42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Office テーマ</vt:lpstr>
      <vt:lpstr>1_Office テーマ</vt:lpstr>
      <vt:lpstr>Everything from Scratch  A journey as Software Engineer in Test to improve "Testing"</vt:lpstr>
      <vt:lpstr>Have You Faced with?</vt:lpstr>
      <vt:lpstr>In my case as SET</vt:lpstr>
      <vt:lpstr>Points</vt:lpstr>
      <vt:lpstr>Points</vt:lpstr>
      <vt:lpstr>Agenda</vt:lpstr>
      <vt:lpstr>PowerPoint プレゼンテーション</vt:lpstr>
      <vt:lpstr>Discussion! (5 min)</vt:lpstr>
      <vt:lpstr>Points</vt:lpstr>
      <vt:lpstr>Two Useful Techniques</vt:lpstr>
      <vt:lpstr>Product Discovery</vt:lpstr>
      <vt:lpstr>Giving impacts</vt:lpstr>
      <vt:lpstr>Results</vt:lpstr>
      <vt:lpstr>PowerPoint プレゼンテーション</vt:lpstr>
      <vt:lpstr>Discussion! (5 min)</vt:lpstr>
      <vt:lpstr>Points</vt:lpstr>
      <vt:lpstr>One Experience Report</vt:lpstr>
      <vt:lpstr>What Is Karate?</vt:lpstr>
      <vt:lpstr>Explanation of Karate</vt:lpstr>
      <vt:lpstr>Results</vt:lpstr>
      <vt:lpstr>PowerPoint プレゼンテーション</vt:lpstr>
      <vt:lpstr>Discussion! (5 min)</vt:lpstr>
      <vt:lpstr>Points</vt:lpstr>
      <vt:lpstr>Learning Session</vt:lpstr>
      <vt:lpstr>Sebas Report</vt:lpstr>
      <vt:lpstr>Results</vt:lpstr>
      <vt:lpstr>Next Actions</vt:lpstr>
      <vt:lpstr>Ayaperf</vt:lpstr>
      <vt:lpstr>Design Sprint</vt:lpstr>
      <vt:lpstr>Testable Infrastructure</vt:lpstr>
      <vt:lpstr>Conclusion</vt:lpstr>
      <vt:lpstr>Achievements</vt:lpstr>
      <vt:lpstr>Conclusion</vt:lpstr>
      <vt:lpstr>皆さんに 適した 解決策を 皆さんの 手で！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7880</cp:revision>
  <cp:lastPrinted>2019-12-11T06:41:24Z</cp:lastPrinted>
  <dcterms:created xsi:type="dcterms:W3CDTF">2016-11-21T06:16:44Z</dcterms:created>
  <dcterms:modified xsi:type="dcterms:W3CDTF">2020-04-10T07:07:54Z</dcterms:modified>
</cp:coreProperties>
</file>